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40"/>
  </p:normalViewPr>
  <p:slideViewPr>
    <p:cSldViewPr snapToGrid="0" snapToObjects="1">
      <p:cViewPr varScale="1">
        <p:scale>
          <a:sx n="115" d="100"/>
          <a:sy n="115" d="100"/>
        </p:scale>
        <p:origin x="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DA79C-6431-9D4A-A48A-C9BF547EA0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0D311E-6E5D-9847-A59D-4DDB41B4B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07123-E0C0-1F49-8975-F78290281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820AB-5016-0243-A73B-44CFB1386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E7791-CBEF-B740-8052-4E894E515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7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1136-6189-F94C-ACCB-2A27027FB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FD29F2-AEAC-644A-AFA4-ACB13DAF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0A023-43A2-5F4F-9D61-62F2C5CB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E052D-BFF1-0443-9F7A-CEE09C06B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B927-A835-204B-8CD3-8AA6D41D1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0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76D07-2ABB-1640-BEEA-F57982D973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1E4D91-D286-E341-8C3B-5CE14237F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C9344-4D33-614E-9069-C44F7823E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8DD11-B218-CC4F-8D03-BF5D4A8B1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B39EF-F940-774A-A423-802F29C2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7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134FD-14C5-124E-85E6-04783F5B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259FF-8916-D74D-9D39-424B85E26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206ED-735C-2F47-84DB-817E30D3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00F10-438E-F346-9580-3AFF1902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6D321-3463-A24B-83CA-B419E95C1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5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59CE2-FD67-C145-A2E4-D509F6B1C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1A730-7894-4B4B-B9CF-6746B2CA0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B9275-10E2-504E-93D5-95CD741C6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9D9F1-ACFA-E64E-ABBC-1736AB48B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E026A-584F-F64D-B4B4-9EB115C1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55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52FC-22CC-5B43-AFBD-27D78A677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43093-A170-F145-B026-239CC6E14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82E3D-3236-1546-8A7C-A5E19BB9A1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C12B9-D43F-D941-813A-115DE4FAE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6BB39-9C28-3349-A8FC-7F9709853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FA2AF-5CAE-9F4E-9672-600C99C6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0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432F5-DA40-1342-B93E-A502DBAFE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435FA-4B45-F24D-AFAA-C2517B391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662A0-6AFA-034B-8849-5DC740CF8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45EB5A-8AA5-244D-A2FA-11940BBC22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B3DDB6-78CA-DE4B-B6ED-179F164ABB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ADE9C4-23B4-8A40-8137-AA257A1C4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BB28-90F8-FA45-8DEB-1EB88736D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55C51D-2956-8C4C-9EC8-49D20090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69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36D0-2BCA-6B45-A88F-D957447B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63600D-F2B8-1A49-8E20-E21F7AE7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69E2B6-87DB-6946-ADA1-733C376C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238204-9511-AC4F-9BFF-BD1DFDEF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27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BD8CA-9D74-114F-8272-0D96399E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2BCED1-27EB-9740-BCAE-52E019DB5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AE85-B481-E54C-B70A-F8DF5969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3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9D054-080B-AD45-9BA4-C1868E7AF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6A8D9-6C68-EE4B-BCEB-AA5BC8E3F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FC3CC-366F-5B4E-A7FD-B345CD010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13E5F-84C7-9344-96EB-C990C64C0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9E655-D8B7-404F-9383-17AA4F117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03E3D-A771-0846-972F-0F9800EE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10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6DB59-929F-BA45-BB2F-271C21E57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ADCA20-0095-D142-BB4F-7E19CF3008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E55FF-DFB7-1648-9B87-6485D8FCB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F86CC-71BE-9147-8BD9-D9549A786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2CCF9-877F-9848-8E2B-67BE549A3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3D529-E3B6-8B4B-845D-582B045F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1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8263EE-DA9F-384E-B9ED-820A73B9B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C0F47-C14E-A74E-B73D-9641C4AB8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35DBF-3C5C-CE4D-877E-2B7CD795E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73AD9-2D51-0648-B1C6-67DAC092387E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77842-92B0-8048-87FD-0C714555C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FF59C-5169-FB44-A9A7-9B1123D1C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FA17D-5571-EC48-AA99-9B75CB746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1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3F10AB-3BFB-B34D-A019-52BEBA22E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941" y="1108462"/>
            <a:ext cx="7874000" cy="4864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B6C022-940C-114E-B510-C41CDF5B3DF2}"/>
              </a:ext>
            </a:extLst>
          </p:cNvPr>
          <p:cNvSpPr txBox="1"/>
          <p:nvPr/>
        </p:nvSpPr>
        <p:spPr>
          <a:xfrm>
            <a:off x="9935737" y="903249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220 mA</a:t>
            </a:r>
          </a:p>
        </p:txBody>
      </p:sp>
    </p:spTree>
    <p:extLst>
      <p:ext uri="{BB962C8B-B14F-4D97-AF65-F5344CB8AC3E}">
        <p14:creationId xmlns:p14="http://schemas.microsoft.com/office/powerpoint/2010/main" val="686326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BD70DE-F8D2-9249-A12D-22BF2CDAC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996950"/>
            <a:ext cx="7874000" cy="486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5A5423-73F4-FB42-9652-0F6877FA782D}"/>
              </a:ext>
            </a:extLst>
          </p:cNvPr>
          <p:cNvSpPr txBox="1"/>
          <p:nvPr/>
        </p:nvSpPr>
        <p:spPr>
          <a:xfrm>
            <a:off x="10192215" y="1449659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180 mA</a:t>
            </a:r>
          </a:p>
        </p:txBody>
      </p:sp>
    </p:spTree>
    <p:extLst>
      <p:ext uri="{BB962C8B-B14F-4D97-AF65-F5344CB8AC3E}">
        <p14:creationId xmlns:p14="http://schemas.microsoft.com/office/powerpoint/2010/main" val="756210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D89B6E-AD80-3D47-996E-043241F6F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996950"/>
            <a:ext cx="7874000" cy="486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DB118A-58FB-4942-A930-C560149CA743}"/>
              </a:ext>
            </a:extLst>
          </p:cNvPr>
          <p:cNvSpPr txBox="1"/>
          <p:nvPr/>
        </p:nvSpPr>
        <p:spPr>
          <a:xfrm>
            <a:off x="11172825" y="2057400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140 mA</a:t>
            </a:r>
          </a:p>
        </p:txBody>
      </p:sp>
    </p:spTree>
    <p:extLst>
      <p:ext uri="{BB962C8B-B14F-4D97-AF65-F5344CB8AC3E}">
        <p14:creationId xmlns:p14="http://schemas.microsoft.com/office/powerpoint/2010/main" val="141706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BB2096-D5F8-4D4C-9302-8A69FEE22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996950"/>
            <a:ext cx="7874000" cy="4864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1ECE0D-FFF1-C940-946C-B8ECF29D8F6A}"/>
              </a:ext>
            </a:extLst>
          </p:cNvPr>
          <p:cNvSpPr txBox="1"/>
          <p:nvPr/>
        </p:nvSpPr>
        <p:spPr>
          <a:xfrm>
            <a:off x="10426390" y="1706137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mA</a:t>
            </a:r>
          </a:p>
        </p:txBody>
      </p:sp>
    </p:spTree>
    <p:extLst>
      <p:ext uri="{BB962C8B-B14F-4D97-AF65-F5344CB8AC3E}">
        <p14:creationId xmlns:p14="http://schemas.microsoft.com/office/powerpoint/2010/main" val="2700951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Jin, Feng</dc:creator>
  <cp:lastModifiedBy>Jin, Feng</cp:lastModifiedBy>
  <cp:revision>1</cp:revision>
  <dcterms:created xsi:type="dcterms:W3CDTF">2021-05-20T02:54:46Z</dcterms:created>
  <dcterms:modified xsi:type="dcterms:W3CDTF">2021-05-20T03:00:26Z</dcterms:modified>
</cp:coreProperties>
</file>

<file path=docProps/thumbnail.jpeg>
</file>